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3" r:id="rId6"/>
    <p:sldId id="260" r:id="rId7"/>
    <p:sldId id="262"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EBAD21-F18C-405F-A5BA-C0DB1C2C20B5}" v="13" dt="2021-03-17T13:26:57.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Challenger" userId="883b6101564982cb" providerId="LiveId" clId="{31EBAD21-F18C-405F-A5BA-C0DB1C2C20B5}"/>
    <pc:docChg chg="undo custSel addSld delSld modSld">
      <pc:chgData name="Jonathan Challenger" userId="883b6101564982cb" providerId="LiveId" clId="{31EBAD21-F18C-405F-A5BA-C0DB1C2C20B5}" dt="2021-03-17T13:27:05.647" v="3202" actId="26606"/>
      <pc:docMkLst>
        <pc:docMk/>
      </pc:docMkLst>
      <pc:sldChg chg="addSp delSp modSp mod setBg">
        <pc:chgData name="Jonathan Challenger" userId="883b6101564982cb" providerId="LiveId" clId="{31EBAD21-F18C-405F-A5BA-C0DB1C2C20B5}" dt="2021-03-16T12:44:38.615" v="971" actId="2711"/>
        <pc:sldMkLst>
          <pc:docMk/>
          <pc:sldMk cId="1507254318" sldId="257"/>
        </pc:sldMkLst>
        <pc:spChg chg="mod">
          <ac:chgData name="Jonathan Challenger" userId="883b6101564982cb" providerId="LiveId" clId="{31EBAD21-F18C-405F-A5BA-C0DB1C2C20B5}" dt="2021-03-16T12:44:38.615" v="971" actId="2711"/>
          <ac:spMkLst>
            <pc:docMk/>
            <pc:sldMk cId="1507254318" sldId="257"/>
            <ac:spMk id="2" creationId="{6B497349-F7E0-4688-B093-AD3CCEC40FBA}"/>
          </ac:spMkLst>
        </pc:spChg>
        <pc:spChg chg="mod">
          <ac:chgData name="Jonathan Challenger" userId="883b6101564982cb" providerId="LiveId" clId="{31EBAD21-F18C-405F-A5BA-C0DB1C2C20B5}" dt="2021-03-16T12:44:30.386" v="970" actId="2711"/>
          <ac:spMkLst>
            <pc:docMk/>
            <pc:sldMk cId="1507254318" sldId="257"/>
            <ac:spMk id="3" creationId="{DD747030-8AAA-47BC-B884-CC8F91DF163E}"/>
          </ac:spMkLst>
        </pc:spChg>
        <pc:spChg chg="add del">
          <ac:chgData name="Jonathan Challenger" userId="883b6101564982cb" providerId="LiveId" clId="{31EBAD21-F18C-405F-A5BA-C0DB1C2C20B5}" dt="2021-03-16T12:33:12.484" v="577" actId="26606"/>
          <ac:spMkLst>
            <pc:docMk/>
            <pc:sldMk cId="1507254318" sldId="257"/>
            <ac:spMk id="9" creationId="{5DF40726-9B19-4165-9C26-757D16E19E23}"/>
          </ac:spMkLst>
        </pc:spChg>
        <pc:spChg chg="add del">
          <ac:chgData name="Jonathan Challenger" userId="883b6101564982cb" providerId="LiveId" clId="{31EBAD21-F18C-405F-A5BA-C0DB1C2C20B5}" dt="2021-03-16T12:33:12.484" v="577" actId="26606"/>
          <ac:spMkLst>
            <pc:docMk/>
            <pc:sldMk cId="1507254318" sldId="257"/>
            <ac:spMk id="11" creationId="{2089CB41-F399-4AEB-980C-5BFB1049CBED}"/>
          </ac:spMkLst>
        </pc:spChg>
        <pc:spChg chg="add del">
          <ac:chgData name="Jonathan Challenger" userId="883b6101564982cb" providerId="LiveId" clId="{31EBAD21-F18C-405F-A5BA-C0DB1C2C20B5}" dt="2021-03-16T12:33:12.484" v="577" actId="26606"/>
          <ac:spMkLst>
            <pc:docMk/>
            <pc:sldMk cId="1507254318" sldId="257"/>
            <ac:spMk id="13" creationId="{1BFC967B-3DD6-463D-9DB9-6E4419AE0DAA}"/>
          </ac:spMkLst>
        </pc:spChg>
        <pc:spChg chg="add del">
          <ac:chgData name="Jonathan Challenger" userId="883b6101564982cb" providerId="LiveId" clId="{31EBAD21-F18C-405F-A5BA-C0DB1C2C20B5}" dt="2021-03-16T12:33:13.582" v="579" actId="26606"/>
          <ac:spMkLst>
            <pc:docMk/>
            <pc:sldMk cId="1507254318" sldId="257"/>
            <ac:spMk id="15" creationId="{F94AA2BD-2E3F-4B1D-8127-5744B8115311}"/>
          </ac:spMkLst>
        </pc:spChg>
        <pc:spChg chg="add del">
          <ac:chgData name="Jonathan Challenger" userId="883b6101564982cb" providerId="LiveId" clId="{31EBAD21-F18C-405F-A5BA-C0DB1C2C20B5}" dt="2021-03-16T12:33:13.582" v="579" actId="26606"/>
          <ac:spMkLst>
            <pc:docMk/>
            <pc:sldMk cId="1507254318" sldId="257"/>
            <ac:spMk id="16" creationId="{4BD02261-2DC8-4AA8-9E16-7751AE892445}"/>
          </ac:spMkLst>
        </pc:spChg>
        <pc:spChg chg="add del">
          <ac:chgData name="Jonathan Challenger" userId="883b6101564982cb" providerId="LiveId" clId="{31EBAD21-F18C-405F-A5BA-C0DB1C2C20B5}" dt="2021-03-16T12:33:13.582" v="579" actId="26606"/>
          <ac:spMkLst>
            <pc:docMk/>
            <pc:sldMk cId="1507254318" sldId="257"/>
            <ac:spMk id="17" creationId="{3D752CF2-2291-40B5-B462-C17B174C10BC}"/>
          </ac:spMkLst>
        </pc:spChg>
        <pc:spChg chg="add del">
          <ac:chgData name="Jonathan Challenger" userId="883b6101564982cb" providerId="LiveId" clId="{31EBAD21-F18C-405F-A5BA-C0DB1C2C20B5}" dt="2021-03-16T12:34:07.518" v="583" actId="26606"/>
          <ac:spMkLst>
            <pc:docMk/>
            <pc:sldMk cId="1507254318" sldId="257"/>
            <ac:spMk id="19" creationId="{5DF40726-9B19-4165-9C26-757D16E19E23}"/>
          </ac:spMkLst>
        </pc:spChg>
        <pc:spChg chg="add del">
          <ac:chgData name="Jonathan Challenger" userId="883b6101564982cb" providerId="LiveId" clId="{31EBAD21-F18C-405F-A5BA-C0DB1C2C20B5}" dt="2021-03-16T12:34:07.518" v="583" actId="26606"/>
          <ac:spMkLst>
            <pc:docMk/>
            <pc:sldMk cId="1507254318" sldId="257"/>
            <ac:spMk id="20" creationId="{2089CB41-F399-4AEB-980C-5BFB1049CBED}"/>
          </ac:spMkLst>
        </pc:spChg>
        <pc:spChg chg="add del">
          <ac:chgData name="Jonathan Challenger" userId="883b6101564982cb" providerId="LiveId" clId="{31EBAD21-F18C-405F-A5BA-C0DB1C2C20B5}" dt="2021-03-16T12:34:07.518" v="583" actId="26606"/>
          <ac:spMkLst>
            <pc:docMk/>
            <pc:sldMk cId="1507254318" sldId="257"/>
            <ac:spMk id="21" creationId="{1BFC967B-3DD6-463D-9DB9-6E4419AE0DAA}"/>
          </ac:spMkLst>
        </pc:spChg>
        <pc:spChg chg="add del">
          <ac:chgData name="Jonathan Challenger" userId="883b6101564982cb" providerId="LiveId" clId="{31EBAD21-F18C-405F-A5BA-C0DB1C2C20B5}" dt="2021-03-16T12:34:35.636" v="587" actId="26606"/>
          <ac:spMkLst>
            <pc:docMk/>
            <pc:sldMk cId="1507254318" sldId="257"/>
            <ac:spMk id="26" creationId="{5DF40726-9B19-4165-9C26-757D16E19E23}"/>
          </ac:spMkLst>
        </pc:spChg>
        <pc:spChg chg="add del">
          <ac:chgData name="Jonathan Challenger" userId="883b6101564982cb" providerId="LiveId" clId="{31EBAD21-F18C-405F-A5BA-C0DB1C2C20B5}" dt="2021-03-16T12:34:35.636" v="587" actId="26606"/>
          <ac:spMkLst>
            <pc:docMk/>
            <pc:sldMk cId="1507254318" sldId="257"/>
            <ac:spMk id="28" creationId="{2089CB41-F399-4AEB-980C-5BFB1049CBED}"/>
          </ac:spMkLst>
        </pc:spChg>
        <pc:spChg chg="add del">
          <ac:chgData name="Jonathan Challenger" userId="883b6101564982cb" providerId="LiveId" clId="{31EBAD21-F18C-405F-A5BA-C0DB1C2C20B5}" dt="2021-03-16T12:34:35.636" v="587" actId="26606"/>
          <ac:spMkLst>
            <pc:docMk/>
            <pc:sldMk cId="1507254318" sldId="257"/>
            <ac:spMk id="30" creationId="{1BFC967B-3DD6-463D-9DB9-6E4419AE0DAA}"/>
          </ac:spMkLst>
        </pc:spChg>
        <pc:spChg chg="add del">
          <ac:chgData name="Jonathan Challenger" userId="883b6101564982cb" providerId="LiveId" clId="{31EBAD21-F18C-405F-A5BA-C0DB1C2C20B5}" dt="2021-03-16T12:35:20.739" v="590" actId="26606"/>
          <ac:spMkLst>
            <pc:docMk/>
            <pc:sldMk cId="1507254318" sldId="257"/>
            <ac:spMk id="35" creationId="{1ECAB1E8-8195-4748-BE71-FF806D86892E}"/>
          </ac:spMkLst>
        </pc:spChg>
        <pc:spChg chg="add del">
          <ac:chgData name="Jonathan Challenger" userId="883b6101564982cb" providerId="LiveId" clId="{31EBAD21-F18C-405F-A5BA-C0DB1C2C20B5}" dt="2021-03-16T12:35:20.739" v="590" actId="26606"/>
          <ac:spMkLst>
            <pc:docMk/>
            <pc:sldMk cId="1507254318" sldId="257"/>
            <ac:spMk id="37" creationId="{57F6BDD4-E066-4008-8011-6CC31AEB4556}"/>
          </ac:spMkLst>
        </pc:spChg>
        <pc:spChg chg="add del">
          <ac:chgData name="Jonathan Challenger" userId="883b6101564982cb" providerId="LiveId" clId="{31EBAD21-F18C-405F-A5BA-C0DB1C2C20B5}" dt="2021-03-16T12:35:20.739" v="590" actId="26606"/>
          <ac:spMkLst>
            <pc:docMk/>
            <pc:sldMk cId="1507254318" sldId="257"/>
            <ac:spMk id="39" creationId="{2711A8FB-68FC-45FC-B01E-38F809E2D439}"/>
          </ac:spMkLst>
        </pc:spChg>
        <pc:spChg chg="add del">
          <ac:chgData name="Jonathan Challenger" userId="883b6101564982cb" providerId="LiveId" clId="{31EBAD21-F18C-405F-A5BA-C0DB1C2C20B5}" dt="2021-03-16T12:35:20.739" v="590" actId="26606"/>
          <ac:spMkLst>
            <pc:docMk/>
            <pc:sldMk cId="1507254318" sldId="257"/>
            <ac:spMk id="41" creationId="{2A865FE3-5FC9-4049-87CF-30019C46C0F5}"/>
          </ac:spMkLst>
        </pc:spChg>
        <pc:spChg chg="add">
          <ac:chgData name="Jonathan Challenger" userId="883b6101564982cb" providerId="LiveId" clId="{31EBAD21-F18C-405F-A5BA-C0DB1C2C20B5}" dt="2021-03-16T12:35:20.739" v="590" actId="26606"/>
          <ac:spMkLst>
            <pc:docMk/>
            <pc:sldMk cId="1507254318" sldId="257"/>
            <ac:spMk id="46" creationId="{0288C6B4-AFC3-407F-A595-EFFD38D4CCAF}"/>
          </ac:spMkLst>
        </pc:spChg>
        <pc:spChg chg="add">
          <ac:chgData name="Jonathan Challenger" userId="883b6101564982cb" providerId="LiveId" clId="{31EBAD21-F18C-405F-A5BA-C0DB1C2C20B5}" dt="2021-03-16T12:35:20.739" v="590" actId="26606"/>
          <ac:spMkLst>
            <pc:docMk/>
            <pc:sldMk cId="1507254318" sldId="257"/>
            <ac:spMk id="48" creationId="{CF236821-17FE-429B-8D2C-08E13A64EA40}"/>
          </ac:spMkLst>
        </pc:spChg>
        <pc:spChg chg="add">
          <ac:chgData name="Jonathan Challenger" userId="883b6101564982cb" providerId="LiveId" clId="{31EBAD21-F18C-405F-A5BA-C0DB1C2C20B5}" dt="2021-03-16T12:35:20.739" v="590" actId="26606"/>
          <ac:spMkLst>
            <pc:docMk/>
            <pc:sldMk cId="1507254318" sldId="257"/>
            <ac:spMk id="50" creationId="{C0BDBCD2-E081-43AB-9119-C55465E59757}"/>
          </ac:spMkLst>
        </pc:spChg>
        <pc:spChg chg="add">
          <ac:chgData name="Jonathan Challenger" userId="883b6101564982cb" providerId="LiveId" clId="{31EBAD21-F18C-405F-A5BA-C0DB1C2C20B5}" dt="2021-03-16T12:35:20.739" v="590" actId="26606"/>
          <ac:spMkLst>
            <pc:docMk/>
            <pc:sldMk cId="1507254318" sldId="257"/>
            <ac:spMk id="52" creationId="{98E79BE4-34FE-485A-98A5-92CE8F7C4743}"/>
          </ac:spMkLst>
        </pc:spChg>
        <pc:spChg chg="add">
          <ac:chgData name="Jonathan Challenger" userId="883b6101564982cb" providerId="LiveId" clId="{31EBAD21-F18C-405F-A5BA-C0DB1C2C20B5}" dt="2021-03-16T12:35:20.739" v="590" actId="26606"/>
          <ac:spMkLst>
            <pc:docMk/>
            <pc:sldMk cId="1507254318" sldId="257"/>
            <ac:spMk id="54" creationId="{7A5F0580-5EE9-419F-96EE-B6529EF6E7D0}"/>
          </ac:spMkLst>
        </pc:spChg>
        <pc:picChg chg="add del mod">
          <ac:chgData name="Jonathan Challenger" userId="883b6101564982cb" providerId="LiveId" clId="{31EBAD21-F18C-405F-A5BA-C0DB1C2C20B5}" dt="2021-03-16T12:33:15.230" v="581" actId="21"/>
          <ac:picMkLst>
            <pc:docMk/>
            <pc:sldMk cId="1507254318" sldId="257"/>
            <ac:picMk id="4" creationId="{38414504-B715-4059-8F09-EB9A982DCB3B}"/>
          </ac:picMkLst>
        </pc:picChg>
        <pc:picChg chg="add del mod">
          <ac:chgData name="Jonathan Challenger" userId="883b6101564982cb" providerId="LiveId" clId="{31EBAD21-F18C-405F-A5BA-C0DB1C2C20B5}" dt="2021-03-16T12:34:11.138" v="584" actId="21"/>
          <ac:picMkLst>
            <pc:docMk/>
            <pc:sldMk cId="1507254318" sldId="257"/>
            <ac:picMk id="5" creationId="{643E12B6-7EA8-4006-9AB3-F8DB430FE56C}"/>
          </ac:picMkLst>
        </pc:picChg>
        <pc:picChg chg="add del mod">
          <ac:chgData name="Jonathan Challenger" userId="883b6101564982cb" providerId="LiveId" clId="{31EBAD21-F18C-405F-A5BA-C0DB1C2C20B5}" dt="2021-03-16T12:34:39.243" v="588" actId="21"/>
          <ac:picMkLst>
            <pc:docMk/>
            <pc:sldMk cId="1507254318" sldId="257"/>
            <ac:picMk id="6" creationId="{F9988CFB-26C0-4F21-89C5-4E85BE26875C}"/>
          </ac:picMkLst>
        </pc:picChg>
        <pc:picChg chg="add mod">
          <ac:chgData name="Jonathan Challenger" userId="883b6101564982cb" providerId="LiveId" clId="{31EBAD21-F18C-405F-A5BA-C0DB1C2C20B5}" dt="2021-03-16T12:35:20.739" v="590" actId="26606"/>
          <ac:picMkLst>
            <pc:docMk/>
            <pc:sldMk cId="1507254318" sldId="257"/>
            <ac:picMk id="7" creationId="{BACF4858-0C33-4CE2-B332-78E936682BC2}"/>
          </ac:picMkLst>
        </pc:picChg>
      </pc:sldChg>
      <pc:sldChg chg="addSp modSp new mod setBg">
        <pc:chgData name="Jonathan Challenger" userId="883b6101564982cb" providerId="LiveId" clId="{31EBAD21-F18C-405F-A5BA-C0DB1C2C20B5}" dt="2021-03-16T12:45:04.160" v="978" actId="26606"/>
        <pc:sldMkLst>
          <pc:docMk/>
          <pc:sldMk cId="16421782" sldId="258"/>
        </pc:sldMkLst>
        <pc:spChg chg="mod">
          <ac:chgData name="Jonathan Challenger" userId="883b6101564982cb" providerId="LiveId" clId="{31EBAD21-F18C-405F-A5BA-C0DB1C2C20B5}" dt="2021-03-16T12:45:04.160" v="978" actId="26606"/>
          <ac:spMkLst>
            <pc:docMk/>
            <pc:sldMk cId="16421782" sldId="258"/>
            <ac:spMk id="2" creationId="{BC83E703-86CA-480D-8181-1932842420A3}"/>
          </ac:spMkLst>
        </pc:spChg>
        <pc:spChg chg="mod">
          <ac:chgData name="Jonathan Challenger" userId="883b6101564982cb" providerId="LiveId" clId="{31EBAD21-F18C-405F-A5BA-C0DB1C2C20B5}" dt="2021-03-16T12:45:04.160" v="978" actId="26606"/>
          <ac:spMkLst>
            <pc:docMk/>
            <pc:sldMk cId="16421782" sldId="258"/>
            <ac:spMk id="3" creationId="{FB98B6A1-D573-4A61-A2AC-A78155297DA1}"/>
          </ac:spMkLst>
        </pc:spChg>
        <pc:spChg chg="add">
          <ac:chgData name="Jonathan Challenger" userId="883b6101564982cb" providerId="LiveId" clId="{31EBAD21-F18C-405F-A5BA-C0DB1C2C20B5}" dt="2021-03-16T12:45:04.160" v="978" actId="26606"/>
          <ac:spMkLst>
            <pc:docMk/>
            <pc:sldMk cId="16421782" sldId="258"/>
            <ac:spMk id="9" creationId="{2550BE34-C2B8-49B8-8519-67A8CAD51AE9}"/>
          </ac:spMkLst>
        </pc:spChg>
        <pc:spChg chg="add">
          <ac:chgData name="Jonathan Challenger" userId="883b6101564982cb" providerId="LiveId" clId="{31EBAD21-F18C-405F-A5BA-C0DB1C2C20B5}" dt="2021-03-16T12:45:04.160" v="978" actId="26606"/>
          <ac:spMkLst>
            <pc:docMk/>
            <pc:sldMk cId="16421782" sldId="258"/>
            <ac:spMk id="11" creationId="{A7457DD9-5A45-400A-AB4B-4B4EDECA25F1}"/>
          </ac:spMkLst>
        </pc:spChg>
        <pc:spChg chg="add">
          <ac:chgData name="Jonathan Challenger" userId="883b6101564982cb" providerId="LiveId" clId="{31EBAD21-F18C-405F-A5BA-C0DB1C2C20B5}" dt="2021-03-16T12:45:04.160" v="978" actId="26606"/>
          <ac:spMkLst>
            <pc:docMk/>
            <pc:sldMk cId="16421782" sldId="258"/>
            <ac:spMk id="13" creationId="{441CF7D6-A660-431A-B0BB-140A0D5556B6}"/>
          </ac:spMkLst>
        </pc:spChg>
        <pc:spChg chg="add">
          <ac:chgData name="Jonathan Challenger" userId="883b6101564982cb" providerId="LiveId" clId="{31EBAD21-F18C-405F-A5BA-C0DB1C2C20B5}" dt="2021-03-16T12:45:04.160" v="978" actId="26606"/>
          <ac:spMkLst>
            <pc:docMk/>
            <pc:sldMk cId="16421782" sldId="258"/>
            <ac:spMk id="15" creationId="{0570A85B-3810-4F95-97B0-CBF4CCDB381C}"/>
          </ac:spMkLst>
        </pc:spChg>
        <pc:picChg chg="add mod">
          <ac:chgData name="Jonathan Challenger" userId="883b6101564982cb" providerId="LiveId" clId="{31EBAD21-F18C-405F-A5BA-C0DB1C2C20B5}" dt="2021-03-16T12:45:04.160" v="978" actId="26606"/>
          <ac:picMkLst>
            <pc:docMk/>
            <pc:sldMk cId="16421782" sldId="258"/>
            <ac:picMk id="4" creationId="{DCD4A330-784F-44AC-B836-2205585AF11E}"/>
          </ac:picMkLst>
        </pc:picChg>
      </pc:sldChg>
      <pc:sldChg chg="addSp delSp modSp new mod setBg">
        <pc:chgData name="Jonathan Challenger" userId="883b6101564982cb" providerId="LiveId" clId="{31EBAD21-F18C-405F-A5BA-C0DB1C2C20B5}" dt="2021-03-17T11:22:04.352" v="1455" actId="20577"/>
        <pc:sldMkLst>
          <pc:docMk/>
          <pc:sldMk cId="3305812667" sldId="259"/>
        </pc:sldMkLst>
        <pc:spChg chg="mod">
          <ac:chgData name="Jonathan Challenger" userId="883b6101564982cb" providerId="LiveId" clId="{31EBAD21-F18C-405F-A5BA-C0DB1C2C20B5}" dt="2021-03-17T11:16:23.293" v="1378" actId="26606"/>
          <ac:spMkLst>
            <pc:docMk/>
            <pc:sldMk cId="3305812667" sldId="259"/>
            <ac:spMk id="2" creationId="{02DE0A57-3DA4-47A9-B173-92543C81AD2B}"/>
          </ac:spMkLst>
        </pc:spChg>
        <pc:spChg chg="mod">
          <ac:chgData name="Jonathan Challenger" userId="883b6101564982cb" providerId="LiveId" clId="{31EBAD21-F18C-405F-A5BA-C0DB1C2C20B5}" dt="2021-03-17T11:22:04.352" v="1455" actId="20577"/>
          <ac:spMkLst>
            <pc:docMk/>
            <pc:sldMk cId="3305812667" sldId="259"/>
            <ac:spMk id="3" creationId="{AF51E5BF-7CE1-4D12-B0DA-D5BF847D74F4}"/>
          </ac:spMkLst>
        </pc:spChg>
        <pc:spChg chg="add">
          <ac:chgData name="Jonathan Challenger" userId="883b6101564982cb" providerId="LiveId" clId="{31EBAD21-F18C-405F-A5BA-C0DB1C2C20B5}" dt="2021-03-17T11:16:23.293" v="1378" actId="26606"/>
          <ac:spMkLst>
            <pc:docMk/>
            <pc:sldMk cId="3305812667" sldId="259"/>
            <ac:spMk id="10" creationId="{5DF40726-9B19-4165-9C26-757D16E19E23}"/>
          </ac:spMkLst>
        </pc:spChg>
        <pc:spChg chg="add">
          <ac:chgData name="Jonathan Challenger" userId="883b6101564982cb" providerId="LiveId" clId="{31EBAD21-F18C-405F-A5BA-C0DB1C2C20B5}" dt="2021-03-17T11:16:23.293" v="1378" actId="26606"/>
          <ac:spMkLst>
            <pc:docMk/>
            <pc:sldMk cId="3305812667" sldId="259"/>
            <ac:spMk id="12" creationId="{2089CB41-F399-4AEB-980C-5BFB1049CBED}"/>
          </ac:spMkLst>
        </pc:spChg>
        <pc:spChg chg="add">
          <ac:chgData name="Jonathan Challenger" userId="883b6101564982cb" providerId="LiveId" clId="{31EBAD21-F18C-405F-A5BA-C0DB1C2C20B5}" dt="2021-03-17T11:16:23.293" v="1378" actId="26606"/>
          <ac:spMkLst>
            <pc:docMk/>
            <pc:sldMk cId="3305812667" sldId="259"/>
            <ac:spMk id="14" creationId="{1BFC967B-3DD6-463D-9DB9-6E4419AE0DAA}"/>
          </ac:spMkLst>
        </pc:spChg>
        <pc:picChg chg="add del mod">
          <ac:chgData name="Jonathan Challenger" userId="883b6101564982cb" providerId="LiveId" clId="{31EBAD21-F18C-405F-A5BA-C0DB1C2C20B5}" dt="2021-03-17T11:16:08.942" v="1375" actId="21"/>
          <ac:picMkLst>
            <pc:docMk/>
            <pc:sldMk cId="3305812667" sldId="259"/>
            <ac:picMk id="4" creationId="{A60429A8-9B43-4451-BA76-36DC839832E4}"/>
          </ac:picMkLst>
        </pc:picChg>
        <pc:picChg chg="add mod">
          <ac:chgData name="Jonathan Challenger" userId="883b6101564982cb" providerId="LiveId" clId="{31EBAD21-F18C-405F-A5BA-C0DB1C2C20B5}" dt="2021-03-17T11:16:23.293" v="1378" actId="26606"/>
          <ac:picMkLst>
            <pc:docMk/>
            <pc:sldMk cId="3305812667" sldId="259"/>
            <ac:picMk id="5" creationId="{0939B485-4B37-4901-A8E6-9D0B97D5814F}"/>
          </ac:picMkLst>
        </pc:picChg>
      </pc:sldChg>
      <pc:sldChg chg="addSp delSp modSp new mod">
        <pc:chgData name="Jonathan Challenger" userId="883b6101564982cb" providerId="LiveId" clId="{31EBAD21-F18C-405F-A5BA-C0DB1C2C20B5}" dt="2021-03-17T11:24:03.743" v="1662" actId="1076"/>
        <pc:sldMkLst>
          <pc:docMk/>
          <pc:sldMk cId="3272782365" sldId="260"/>
        </pc:sldMkLst>
        <pc:spChg chg="mod">
          <ac:chgData name="Jonathan Challenger" userId="883b6101564982cb" providerId="LiveId" clId="{31EBAD21-F18C-405F-A5BA-C0DB1C2C20B5}" dt="2021-03-15T14:35:09.282" v="25" actId="20577"/>
          <ac:spMkLst>
            <pc:docMk/>
            <pc:sldMk cId="3272782365" sldId="260"/>
            <ac:spMk id="2" creationId="{B0D40E85-0E5E-4D79-8EA0-7BB416AC63F1}"/>
          </ac:spMkLst>
        </pc:spChg>
        <pc:spChg chg="mod">
          <ac:chgData name="Jonathan Challenger" userId="883b6101564982cb" providerId="LiveId" clId="{31EBAD21-F18C-405F-A5BA-C0DB1C2C20B5}" dt="2021-03-17T11:23:59.769" v="1661" actId="2711"/>
          <ac:spMkLst>
            <pc:docMk/>
            <pc:sldMk cId="3272782365" sldId="260"/>
            <ac:spMk id="3" creationId="{10D55037-AD38-4CD7-B1AC-5C9068F51401}"/>
          </ac:spMkLst>
        </pc:spChg>
        <pc:picChg chg="add del">
          <ac:chgData name="Jonathan Challenger" userId="883b6101564982cb" providerId="LiveId" clId="{31EBAD21-F18C-405F-A5BA-C0DB1C2C20B5}" dt="2021-03-17T11:23:45.554" v="1656" actId="21"/>
          <ac:picMkLst>
            <pc:docMk/>
            <pc:sldMk cId="3272782365" sldId="260"/>
            <ac:picMk id="5" creationId="{CD8BC93A-C6AE-47A3-BB81-B9AEE400F4CB}"/>
          </ac:picMkLst>
        </pc:picChg>
        <pc:picChg chg="add mod">
          <ac:chgData name="Jonathan Challenger" userId="883b6101564982cb" providerId="LiveId" clId="{31EBAD21-F18C-405F-A5BA-C0DB1C2C20B5}" dt="2021-03-17T11:24:03.743" v="1662" actId="1076"/>
          <ac:picMkLst>
            <pc:docMk/>
            <pc:sldMk cId="3272782365" sldId="260"/>
            <ac:picMk id="6" creationId="{3935E7A9-6FC3-400F-83B2-333BDE62D6A3}"/>
          </ac:picMkLst>
        </pc:picChg>
      </pc:sldChg>
      <pc:sldChg chg="new del">
        <pc:chgData name="Jonathan Challenger" userId="883b6101564982cb" providerId="LiveId" clId="{31EBAD21-F18C-405F-A5BA-C0DB1C2C20B5}" dt="2021-03-15T14:35:19.884" v="28" actId="47"/>
        <pc:sldMkLst>
          <pc:docMk/>
          <pc:sldMk cId="3440911540" sldId="261"/>
        </pc:sldMkLst>
      </pc:sldChg>
      <pc:sldChg chg="addSp modSp new mod setBg">
        <pc:chgData name="Jonathan Challenger" userId="883b6101564982cb" providerId="LiveId" clId="{31EBAD21-F18C-405F-A5BA-C0DB1C2C20B5}" dt="2021-03-17T12:09:02.857" v="1947" actId="26606"/>
        <pc:sldMkLst>
          <pc:docMk/>
          <pc:sldMk cId="1186046510" sldId="262"/>
        </pc:sldMkLst>
        <pc:spChg chg="mod">
          <ac:chgData name="Jonathan Challenger" userId="883b6101564982cb" providerId="LiveId" clId="{31EBAD21-F18C-405F-A5BA-C0DB1C2C20B5}" dt="2021-03-17T12:09:02.857" v="1947" actId="26606"/>
          <ac:spMkLst>
            <pc:docMk/>
            <pc:sldMk cId="1186046510" sldId="262"/>
            <ac:spMk id="2" creationId="{DC6BAE20-32F6-4748-B123-773F3179DBE5}"/>
          </ac:spMkLst>
        </pc:spChg>
        <pc:spChg chg="mod">
          <ac:chgData name="Jonathan Challenger" userId="883b6101564982cb" providerId="LiveId" clId="{31EBAD21-F18C-405F-A5BA-C0DB1C2C20B5}" dt="2021-03-17T12:09:02.857" v="1947" actId="26606"/>
          <ac:spMkLst>
            <pc:docMk/>
            <pc:sldMk cId="1186046510" sldId="262"/>
            <ac:spMk id="3" creationId="{1191FCCF-E9A8-4336-9F59-D497DAF63D65}"/>
          </ac:spMkLst>
        </pc:spChg>
        <pc:spChg chg="add">
          <ac:chgData name="Jonathan Challenger" userId="883b6101564982cb" providerId="LiveId" clId="{31EBAD21-F18C-405F-A5BA-C0DB1C2C20B5}" dt="2021-03-17T12:09:02.857" v="1947" actId="26606"/>
          <ac:spMkLst>
            <pc:docMk/>
            <pc:sldMk cId="1186046510" sldId="262"/>
            <ac:spMk id="9" creationId="{0B9EE3F3-89B7-43C3-8651-C4C96830993D}"/>
          </ac:spMkLst>
        </pc:spChg>
        <pc:spChg chg="add">
          <ac:chgData name="Jonathan Challenger" userId="883b6101564982cb" providerId="LiveId" clId="{31EBAD21-F18C-405F-A5BA-C0DB1C2C20B5}" dt="2021-03-17T12:09:02.857" v="1947" actId="26606"/>
          <ac:spMkLst>
            <pc:docMk/>
            <pc:sldMk cId="1186046510" sldId="262"/>
            <ac:spMk id="11" creationId="{33AE4636-AEEC-45D6-84D4-7AC2DA48ECF8}"/>
          </ac:spMkLst>
        </pc:spChg>
        <pc:spChg chg="add">
          <ac:chgData name="Jonathan Challenger" userId="883b6101564982cb" providerId="LiveId" clId="{31EBAD21-F18C-405F-A5BA-C0DB1C2C20B5}" dt="2021-03-17T12:09:02.857" v="1947" actId="26606"/>
          <ac:spMkLst>
            <pc:docMk/>
            <pc:sldMk cId="1186046510" sldId="262"/>
            <ac:spMk id="13" creationId="{8D9CE0F4-2EB2-4F1F-8AAC-DB3571D9FE10}"/>
          </ac:spMkLst>
        </pc:spChg>
        <pc:picChg chg="add mod">
          <ac:chgData name="Jonathan Challenger" userId="883b6101564982cb" providerId="LiveId" clId="{31EBAD21-F18C-405F-A5BA-C0DB1C2C20B5}" dt="2021-03-17T12:09:02.857" v="1947" actId="26606"/>
          <ac:picMkLst>
            <pc:docMk/>
            <pc:sldMk cId="1186046510" sldId="262"/>
            <ac:picMk id="4" creationId="{38DDE407-1D9E-49DB-B18A-68E810D0B8B1}"/>
          </ac:picMkLst>
        </pc:picChg>
      </pc:sldChg>
      <pc:sldChg chg="addSp delSp modSp new mod setBg">
        <pc:chgData name="Jonathan Challenger" userId="883b6101564982cb" providerId="LiveId" clId="{31EBAD21-F18C-405F-A5BA-C0DB1C2C20B5}" dt="2021-03-17T11:18:02.773" v="1454" actId="26606"/>
        <pc:sldMkLst>
          <pc:docMk/>
          <pc:sldMk cId="1639826446" sldId="263"/>
        </pc:sldMkLst>
        <pc:spChg chg="mod">
          <ac:chgData name="Jonathan Challenger" userId="883b6101564982cb" providerId="LiveId" clId="{31EBAD21-F18C-405F-A5BA-C0DB1C2C20B5}" dt="2021-03-17T11:18:02.773" v="1454" actId="26606"/>
          <ac:spMkLst>
            <pc:docMk/>
            <pc:sldMk cId="1639826446" sldId="263"/>
            <ac:spMk id="2" creationId="{A30CC0EA-560C-4C04-818D-BF343A7E4D78}"/>
          </ac:spMkLst>
        </pc:spChg>
        <pc:spChg chg="mod">
          <ac:chgData name="Jonathan Challenger" userId="883b6101564982cb" providerId="LiveId" clId="{31EBAD21-F18C-405F-A5BA-C0DB1C2C20B5}" dt="2021-03-17T11:18:02.773" v="1454" actId="26606"/>
          <ac:spMkLst>
            <pc:docMk/>
            <pc:sldMk cId="1639826446" sldId="263"/>
            <ac:spMk id="3" creationId="{EF22C10F-CC3F-4F37-83A7-BAA5C844D92D}"/>
          </ac:spMkLst>
        </pc:spChg>
        <pc:spChg chg="add del">
          <ac:chgData name="Jonathan Challenger" userId="883b6101564982cb" providerId="LiveId" clId="{31EBAD21-F18C-405F-A5BA-C0DB1C2C20B5}" dt="2021-03-17T11:18:02.767" v="1453" actId="26606"/>
          <ac:spMkLst>
            <pc:docMk/>
            <pc:sldMk cId="1639826446" sldId="263"/>
            <ac:spMk id="9" creationId="{5C9B446A-6343-4E56-90BA-061E4DDF0FFB}"/>
          </ac:spMkLst>
        </pc:spChg>
        <pc:spChg chg="add del">
          <ac:chgData name="Jonathan Challenger" userId="883b6101564982cb" providerId="LiveId" clId="{31EBAD21-F18C-405F-A5BA-C0DB1C2C20B5}" dt="2021-03-17T11:18:02.767" v="1453" actId="26606"/>
          <ac:spMkLst>
            <pc:docMk/>
            <pc:sldMk cId="1639826446" sldId="263"/>
            <ac:spMk id="11" creationId="{3EC72A1B-03D3-499C-B4BF-AC68EEC22B10}"/>
          </ac:spMkLst>
        </pc:spChg>
        <pc:spChg chg="add del">
          <ac:chgData name="Jonathan Challenger" userId="883b6101564982cb" providerId="LiveId" clId="{31EBAD21-F18C-405F-A5BA-C0DB1C2C20B5}" dt="2021-03-17T11:18:02.767" v="1453" actId="26606"/>
          <ac:spMkLst>
            <pc:docMk/>
            <pc:sldMk cId="1639826446" sldId="263"/>
            <ac:spMk id="13" creationId="{216322C2-3CF0-4D33-BF90-3F384CF6D232}"/>
          </ac:spMkLst>
        </pc:spChg>
        <pc:spChg chg="add del">
          <ac:chgData name="Jonathan Challenger" userId="883b6101564982cb" providerId="LiveId" clId="{31EBAD21-F18C-405F-A5BA-C0DB1C2C20B5}" dt="2021-03-17T11:18:02.767" v="1453" actId="26606"/>
          <ac:spMkLst>
            <pc:docMk/>
            <pc:sldMk cId="1639826446" sldId="263"/>
            <ac:spMk id="15" creationId="{55D4142C-5077-457F-A6AD-3FECFDB39685}"/>
          </ac:spMkLst>
        </pc:spChg>
        <pc:spChg chg="add del">
          <ac:chgData name="Jonathan Challenger" userId="883b6101564982cb" providerId="LiveId" clId="{31EBAD21-F18C-405F-A5BA-C0DB1C2C20B5}" dt="2021-03-17T11:18:02.767" v="1453" actId="26606"/>
          <ac:spMkLst>
            <pc:docMk/>
            <pc:sldMk cId="1639826446" sldId="263"/>
            <ac:spMk id="17" creationId="{7A5F0580-5EE9-419F-96EE-B6529EF6E7D0}"/>
          </ac:spMkLst>
        </pc:spChg>
        <pc:spChg chg="add">
          <ac:chgData name="Jonathan Challenger" userId="883b6101564982cb" providerId="LiveId" clId="{31EBAD21-F18C-405F-A5BA-C0DB1C2C20B5}" dt="2021-03-17T11:18:02.773" v="1454" actId="26606"/>
          <ac:spMkLst>
            <pc:docMk/>
            <pc:sldMk cId="1639826446" sldId="263"/>
            <ac:spMk id="19" creationId="{0B9EE3F3-89B7-43C3-8651-C4C96830993D}"/>
          </ac:spMkLst>
        </pc:spChg>
        <pc:spChg chg="add">
          <ac:chgData name="Jonathan Challenger" userId="883b6101564982cb" providerId="LiveId" clId="{31EBAD21-F18C-405F-A5BA-C0DB1C2C20B5}" dt="2021-03-17T11:18:02.773" v="1454" actId="26606"/>
          <ac:spMkLst>
            <pc:docMk/>
            <pc:sldMk cId="1639826446" sldId="263"/>
            <ac:spMk id="20" creationId="{33AE4636-AEEC-45D6-84D4-7AC2DA48ECF8}"/>
          </ac:spMkLst>
        </pc:spChg>
        <pc:spChg chg="add">
          <ac:chgData name="Jonathan Challenger" userId="883b6101564982cb" providerId="LiveId" clId="{31EBAD21-F18C-405F-A5BA-C0DB1C2C20B5}" dt="2021-03-17T11:18:02.773" v="1454" actId="26606"/>
          <ac:spMkLst>
            <pc:docMk/>
            <pc:sldMk cId="1639826446" sldId="263"/>
            <ac:spMk id="21" creationId="{8D9CE0F4-2EB2-4F1F-8AAC-DB3571D9FE10}"/>
          </ac:spMkLst>
        </pc:spChg>
        <pc:picChg chg="add mod">
          <ac:chgData name="Jonathan Challenger" userId="883b6101564982cb" providerId="LiveId" clId="{31EBAD21-F18C-405F-A5BA-C0DB1C2C20B5}" dt="2021-03-17T11:18:02.773" v="1454" actId="26606"/>
          <ac:picMkLst>
            <pc:docMk/>
            <pc:sldMk cId="1639826446" sldId="263"/>
            <ac:picMk id="4" creationId="{8870BB67-A092-4A5E-8DF4-7AA23E4D532B}"/>
          </ac:picMkLst>
        </pc:picChg>
      </pc:sldChg>
      <pc:sldChg chg="modSp new mod">
        <pc:chgData name="Jonathan Challenger" userId="883b6101564982cb" providerId="LiveId" clId="{31EBAD21-F18C-405F-A5BA-C0DB1C2C20B5}" dt="2021-03-17T12:59:48.601" v="2787" actId="27636"/>
        <pc:sldMkLst>
          <pc:docMk/>
          <pc:sldMk cId="499854418" sldId="264"/>
        </pc:sldMkLst>
        <pc:spChg chg="mod">
          <ac:chgData name="Jonathan Challenger" userId="883b6101564982cb" providerId="LiveId" clId="{31EBAD21-F18C-405F-A5BA-C0DB1C2C20B5}" dt="2021-03-17T12:09:29.754" v="1949"/>
          <ac:spMkLst>
            <pc:docMk/>
            <pc:sldMk cId="499854418" sldId="264"/>
            <ac:spMk id="2" creationId="{C293E477-BE28-4B83-B807-2840C0A8E11C}"/>
          </ac:spMkLst>
        </pc:spChg>
        <pc:spChg chg="mod">
          <ac:chgData name="Jonathan Challenger" userId="883b6101564982cb" providerId="LiveId" clId="{31EBAD21-F18C-405F-A5BA-C0DB1C2C20B5}" dt="2021-03-17T12:59:48.601" v="2787" actId="27636"/>
          <ac:spMkLst>
            <pc:docMk/>
            <pc:sldMk cId="499854418" sldId="264"/>
            <ac:spMk id="3" creationId="{35311E82-4712-4E91-B9BD-F8F6160A6CA3}"/>
          </ac:spMkLst>
        </pc:spChg>
      </pc:sldChg>
      <pc:sldChg chg="addSp modSp new mod setBg">
        <pc:chgData name="Jonathan Challenger" userId="883b6101564982cb" providerId="LiveId" clId="{31EBAD21-F18C-405F-A5BA-C0DB1C2C20B5}" dt="2021-03-17T13:27:05.647" v="3202" actId="26606"/>
        <pc:sldMkLst>
          <pc:docMk/>
          <pc:sldMk cId="1220645706" sldId="265"/>
        </pc:sldMkLst>
        <pc:spChg chg="mod">
          <ac:chgData name="Jonathan Challenger" userId="883b6101564982cb" providerId="LiveId" clId="{31EBAD21-F18C-405F-A5BA-C0DB1C2C20B5}" dt="2021-03-17T13:27:05.647" v="3202" actId="26606"/>
          <ac:spMkLst>
            <pc:docMk/>
            <pc:sldMk cId="1220645706" sldId="265"/>
            <ac:spMk id="2" creationId="{A6BF4711-2D7C-49D0-A3B2-0BF0AA0E6A13}"/>
          </ac:spMkLst>
        </pc:spChg>
        <pc:spChg chg="mod">
          <ac:chgData name="Jonathan Challenger" userId="883b6101564982cb" providerId="LiveId" clId="{31EBAD21-F18C-405F-A5BA-C0DB1C2C20B5}" dt="2021-03-17T13:27:05.647" v="3202" actId="26606"/>
          <ac:spMkLst>
            <pc:docMk/>
            <pc:sldMk cId="1220645706" sldId="265"/>
            <ac:spMk id="3" creationId="{5061E9D1-3B9E-4E27-9867-34D5D49B76FE}"/>
          </ac:spMkLst>
        </pc:spChg>
        <pc:spChg chg="add">
          <ac:chgData name="Jonathan Challenger" userId="883b6101564982cb" providerId="LiveId" clId="{31EBAD21-F18C-405F-A5BA-C0DB1C2C20B5}" dt="2021-03-17T13:27:05.647" v="3202" actId="26606"/>
          <ac:spMkLst>
            <pc:docMk/>
            <pc:sldMk cId="1220645706" sldId="265"/>
            <ac:spMk id="9" creationId="{D1A4588A-55D5-49B8-BE41-54ACDCFF2C17}"/>
          </ac:spMkLst>
        </pc:spChg>
        <pc:spChg chg="add">
          <ac:chgData name="Jonathan Challenger" userId="883b6101564982cb" providerId="LiveId" clId="{31EBAD21-F18C-405F-A5BA-C0DB1C2C20B5}" dt="2021-03-17T13:27:05.647" v="3202" actId="26606"/>
          <ac:spMkLst>
            <pc:docMk/>
            <pc:sldMk cId="1220645706" sldId="265"/>
            <ac:spMk id="11" creationId="{F97E7EA2-EDCD-47E9-81BC-415C606D1B58}"/>
          </ac:spMkLst>
        </pc:spChg>
        <pc:picChg chg="add mod ord">
          <ac:chgData name="Jonathan Challenger" userId="883b6101564982cb" providerId="LiveId" clId="{31EBAD21-F18C-405F-A5BA-C0DB1C2C20B5}" dt="2021-03-17T13:27:05.647" v="3202" actId="26606"/>
          <ac:picMkLst>
            <pc:docMk/>
            <pc:sldMk cId="1220645706" sldId="265"/>
            <ac:picMk id="4" creationId="{96F91B40-88D6-4AF3-9D97-5E6D06D75F9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3/17/2021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411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3/17/2021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8276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3/17/2021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40574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3/17/2021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67436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3/17/2021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2503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3/17/2021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6285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3/17/2021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30099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3/17/2021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1633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3/17/2021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1305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3/17/2021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2282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3/17/2021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3020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3/17/2021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7147108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london.gov.uk/dataset/average-private-rents-borough" TargetMode="External"/><Relationship Id="rId2" Type="http://schemas.openxmlformats.org/officeDocument/2006/relationships/hyperlink" Target="https://en.wikipedia.org/wiki/List_of_London_borough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8D290C-0353-42EC-B146-6648B6A46464}"/>
              </a:ext>
            </a:extLst>
          </p:cNvPr>
          <p:cNvSpPr>
            <a:spLocks noGrp="1"/>
          </p:cNvSpPr>
          <p:nvPr>
            <p:ph type="ctrTitle"/>
          </p:nvPr>
        </p:nvSpPr>
        <p:spPr>
          <a:xfrm>
            <a:off x="7848600" y="1122363"/>
            <a:ext cx="3977640" cy="3204134"/>
          </a:xfrm>
        </p:spPr>
        <p:txBody>
          <a:bodyPr anchor="b">
            <a:normAutofit/>
          </a:bodyPr>
          <a:lstStyle/>
          <a:p>
            <a:r>
              <a:rPr lang="en-GB" sz="3700">
                <a:latin typeface="Arial" panose="020B0604020202020204" pitchFamily="34" charset="0"/>
                <a:cs typeface="Arial" panose="020B0604020202020204" pitchFamily="34" charset="0"/>
              </a:rPr>
              <a:t>Battle of the Neighbourhoods – Finding the right move in London</a:t>
            </a:r>
          </a:p>
        </p:txBody>
      </p:sp>
      <p:sp>
        <p:nvSpPr>
          <p:cNvPr id="3" name="Subtitle 2">
            <a:extLst>
              <a:ext uri="{FF2B5EF4-FFF2-40B4-BE49-F238E27FC236}">
                <a16:creationId xmlns:a16="http://schemas.microsoft.com/office/drawing/2014/main" id="{1836E660-600A-499F-9B41-5E162B8D2F67}"/>
              </a:ext>
            </a:extLst>
          </p:cNvPr>
          <p:cNvSpPr>
            <a:spLocks noGrp="1"/>
          </p:cNvSpPr>
          <p:nvPr>
            <p:ph type="subTitle" idx="1"/>
          </p:nvPr>
        </p:nvSpPr>
        <p:spPr>
          <a:xfrm>
            <a:off x="7848600" y="4872922"/>
            <a:ext cx="3977640" cy="1208141"/>
          </a:xfrm>
        </p:spPr>
        <p:txBody>
          <a:bodyPr>
            <a:normAutofit/>
          </a:bodyPr>
          <a:lstStyle/>
          <a:p>
            <a:r>
              <a:rPr lang="en-GB" sz="2000">
                <a:latin typeface="Arial" panose="020B0604020202020204" pitchFamily="34" charset="0"/>
                <a:cs typeface="Arial" panose="020B0604020202020204" pitchFamily="34" charset="0"/>
              </a:rPr>
              <a:t>Jonathan Challenger</a:t>
            </a:r>
          </a:p>
        </p:txBody>
      </p:sp>
      <p:pic>
        <p:nvPicPr>
          <p:cNvPr id="4" name="Picture 3">
            <a:extLst>
              <a:ext uri="{FF2B5EF4-FFF2-40B4-BE49-F238E27FC236}">
                <a16:creationId xmlns:a16="http://schemas.microsoft.com/office/drawing/2014/main" id="{CC978C7D-A1A7-49F9-8DFF-1B8CC3EBC600}"/>
              </a:ext>
            </a:extLst>
          </p:cNvPr>
          <p:cNvPicPr>
            <a:picLocks noChangeAspect="1"/>
          </p:cNvPicPr>
          <p:nvPr/>
        </p:nvPicPr>
        <p:blipFill rotWithShape="1">
          <a:blip r:embed="rId2"/>
          <a:srcRect l="32438"/>
          <a:stretch/>
        </p:blipFill>
        <p:spPr>
          <a:xfrm>
            <a:off x="20" y="10"/>
            <a:ext cx="7443196" cy="6857990"/>
          </a:xfrm>
          <a:prstGeom prst="rect">
            <a:avLst/>
          </a:prstGeom>
        </p:spPr>
      </p:pic>
      <p:sp>
        <p:nvSpPr>
          <p:cNvPr id="27"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40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Freeform: Shape 4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Freeform: Shape 4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497349-F7E0-4688-B093-AD3CCEC40FBA}"/>
              </a:ext>
            </a:extLst>
          </p:cNvPr>
          <p:cNvSpPr>
            <a:spLocks noGrp="1"/>
          </p:cNvSpPr>
          <p:nvPr>
            <p:ph type="title"/>
          </p:nvPr>
        </p:nvSpPr>
        <p:spPr>
          <a:xfrm>
            <a:off x="371094" y="1161288"/>
            <a:ext cx="3438144" cy="1239012"/>
          </a:xfrm>
        </p:spPr>
        <p:txBody>
          <a:bodyPr anchor="ctr">
            <a:normAutofit/>
          </a:bodyPr>
          <a:lstStyle/>
          <a:p>
            <a:r>
              <a:rPr lang="en-GB" sz="2800" dirty="0">
                <a:latin typeface="Arial" panose="020B0604020202020204" pitchFamily="34" charset="0"/>
                <a:cs typeface="Arial" panose="020B0604020202020204" pitchFamily="34" charset="0"/>
              </a:rPr>
              <a:t>Introduction</a:t>
            </a:r>
          </a:p>
        </p:txBody>
      </p:sp>
      <p:sp>
        <p:nvSpPr>
          <p:cNvPr id="52" name="Rectangle 5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D747030-8AAA-47BC-B884-CC8F91DF163E}"/>
              </a:ext>
            </a:extLst>
          </p:cNvPr>
          <p:cNvSpPr>
            <a:spLocks noGrp="1"/>
          </p:cNvSpPr>
          <p:nvPr>
            <p:ph idx="1"/>
          </p:nvPr>
        </p:nvSpPr>
        <p:spPr>
          <a:xfrm>
            <a:off x="371094" y="2718054"/>
            <a:ext cx="3438906" cy="3207258"/>
          </a:xfrm>
        </p:spPr>
        <p:txBody>
          <a:bodyPr anchor="t">
            <a:normAutofit/>
          </a:bodyPr>
          <a:lstStyle/>
          <a:p>
            <a:pPr>
              <a:lnSpc>
                <a:spcPct val="100000"/>
              </a:lnSpc>
            </a:pPr>
            <a:r>
              <a:rPr lang="en-GB" sz="1300" dirty="0">
                <a:latin typeface="Arial" panose="020B0604020202020204" pitchFamily="34" charset="0"/>
                <a:cs typeface="Arial" panose="020B0604020202020204" pitchFamily="34" charset="0"/>
              </a:rPr>
              <a:t>Approximately 400,000 people move to London each year. Therefore it would be advantageous to make each move as efficient as possible for both the mover and the real estate agent.</a:t>
            </a:r>
          </a:p>
          <a:p>
            <a:pPr>
              <a:lnSpc>
                <a:spcPct val="100000"/>
              </a:lnSpc>
            </a:pPr>
            <a:r>
              <a:rPr lang="en-GB" sz="1300" dirty="0">
                <a:latin typeface="Arial" panose="020B0604020202020204" pitchFamily="34" charset="0"/>
                <a:cs typeface="Arial" panose="020B0604020202020204" pitchFamily="34" charset="0"/>
              </a:rPr>
              <a:t>If areas in London can be clustered based on nearby venues this can help streamline the moving process by fully informing the mover.</a:t>
            </a:r>
          </a:p>
          <a:p>
            <a:pPr>
              <a:lnSpc>
                <a:spcPct val="100000"/>
              </a:lnSpc>
            </a:pPr>
            <a:r>
              <a:rPr lang="en-GB" sz="1300" dirty="0">
                <a:latin typeface="Arial" panose="020B0604020202020204" pitchFamily="34" charset="0"/>
                <a:cs typeface="Arial" panose="020B0604020202020204" pitchFamily="34" charset="0"/>
              </a:rPr>
              <a:t>It is also an interest for real estate agents as they can invest more time into movers who are more informed and therefore more likely to complete the move.</a:t>
            </a:r>
          </a:p>
        </p:txBody>
      </p:sp>
      <p:pic>
        <p:nvPicPr>
          <p:cNvPr id="7" name="Picture 6">
            <a:extLst>
              <a:ext uri="{FF2B5EF4-FFF2-40B4-BE49-F238E27FC236}">
                <a16:creationId xmlns:a16="http://schemas.microsoft.com/office/drawing/2014/main" id="{BACF4858-0C33-4CE2-B332-78E936682BC2}"/>
              </a:ext>
            </a:extLst>
          </p:cNvPr>
          <p:cNvPicPr>
            <a:picLocks noChangeAspect="1"/>
          </p:cNvPicPr>
          <p:nvPr/>
        </p:nvPicPr>
        <p:blipFill>
          <a:blip r:embed="rId2"/>
          <a:stretch>
            <a:fillRect/>
          </a:stretch>
        </p:blipFill>
        <p:spPr>
          <a:xfrm>
            <a:off x="5033426" y="841248"/>
            <a:ext cx="6657524" cy="5276088"/>
          </a:xfrm>
          <a:prstGeom prst="rect">
            <a:avLst/>
          </a:prstGeom>
        </p:spPr>
      </p:pic>
    </p:spTree>
    <p:extLst>
      <p:ext uri="{BB962C8B-B14F-4D97-AF65-F5344CB8AC3E}">
        <p14:creationId xmlns:p14="http://schemas.microsoft.com/office/powerpoint/2010/main" val="1507254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83E703-86CA-480D-8181-1932842420A3}"/>
              </a:ext>
            </a:extLst>
          </p:cNvPr>
          <p:cNvSpPr>
            <a:spLocks noGrp="1"/>
          </p:cNvSpPr>
          <p:nvPr>
            <p:ph type="title"/>
          </p:nvPr>
        </p:nvSpPr>
        <p:spPr>
          <a:xfrm>
            <a:off x="1046746" y="586822"/>
            <a:ext cx="3537285" cy="1645920"/>
          </a:xfrm>
        </p:spPr>
        <p:txBody>
          <a:bodyPr>
            <a:normAutofit/>
          </a:bodyPr>
          <a:lstStyle/>
          <a:p>
            <a:r>
              <a:rPr lang="en-GB" sz="3200"/>
              <a:t>Data</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B98B6A1-D573-4A61-A2AC-A78155297DA1}"/>
              </a:ext>
            </a:extLst>
          </p:cNvPr>
          <p:cNvSpPr>
            <a:spLocks noGrp="1"/>
          </p:cNvSpPr>
          <p:nvPr>
            <p:ph idx="1"/>
          </p:nvPr>
        </p:nvSpPr>
        <p:spPr>
          <a:xfrm>
            <a:off x="5351164" y="586822"/>
            <a:ext cx="6002636" cy="1645920"/>
          </a:xfrm>
        </p:spPr>
        <p:txBody>
          <a:bodyPr anchor="ctr">
            <a:normAutofit/>
          </a:bodyPr>
          <a:lstStyle/>
          <a:p>
            <a:pPr>
              <a:lnSpc>
                <a:spcPct val="100000"/>
              </a:lnSpc>
            </a:pPr>
            <a:r>
              <a:rPr lang="en-GB" sz="1100">
                <a:latin typeface="Arial" panose="020B0604020202020204" pitchFamily="34" charset="0"/>
                <a:cs typeface="Arial" panose="020B0604020202020204" pitchFamily="34" charset="0"/>
              </a:rPr>
              <a:t>London borough data including longitudes and latitudes was scraped from </a:t>
            </a:r>
            <a:r>
              <a:rPr lang="en-GB" sz="1100" u="sng">
                <a:effectLst/>
                <a:latin typeface="Arial" panose="020B0604020202020204" pitchFamily="34" charset="0"/>
                <a:ea typeface="DengXian" panose="02010600030101010101" pitchFamily="2" charset="-122"/>
                <a:cs typeface="Arial" panose="020B0604020202020204" pitchFamily="34" charset="0"/>
                <a:hlinkClick r:id="rId2"/>
              </a:rPr>
              <a:t>https://en.wikipedia.org/wiki/List_of_London_boroughs</a:t>
            </a:r>
            <a:endParaRPr lang="en-GB" sz="1100" u="sng">
              <a:effectLst/>
              <a:latin typeface="Arial" panose="020B0604020202020204" pitchFamily="34" charset="0"/>
              <a:ea typeface="DengXian" panose="02010600030101010101" pitchFamily="2" charset="-122"/>
              <a:cs typeface="Arial" panose="020B0604020202020204" pitchFamily="34" charset="0"/>
            </a:endParaRPr>
          </a:p>
          <a:p>
            <a:pPr>
              <a:lnSpc>
                <a:spcPct val="100000"/>
              </a:lnSpc>
            </a:pPr>
            <a:r>
              <a:rPr lang="en-GB" sz="1100">
                <a:latin typeface="Arial" panose="020B0604020202020204" pitchFamily="34" charset="0"/>
                <a:cs typeface="Arial" panose="020B0604020202020204" pitchFamily="34" charset="0"/>
              </a:rPr>
              <a:t>Average rent pricing for each borough was taken from a dataset from </a:t>
            </a:r>
            <a:r>
              <a:rPr lang="en-GB" sz="1100" u="sng">
                <a:effectLst/>
                <a:latin typeface="Arial" panose="020B0604020202020204" pitchFamily="34" charset="0"/>
                <a:ea typeface="DengXian" panose="02010600030101010101" pitchFamily="2" charset="-122"/>
                <a:cs typeface="Arial" panose="020B0604020202020204" pitchFamily="34" charset="0"/>
                <a:hlinkClick r:id="rId3"/>
              </a:rPr>
              <a:t>https://data.london.gov.uk/dataset/average-private-rents-borough</a:t>
            </a:r>
            <a:endParaRPr lang="en-GB" sz="1100">
              <a:effectLst/>
              <a:latin typeface="Arial" panose="020B0604020202020204" pitchFamily="34" charset="0"/>
              <a:ea typeface="DengXian" panose="02010600030101010101" pitchFamily="2" charset="-122"/>
              <a:cs typeface="Arial" panose="020B0604020202020204" pitchFamily="34" charset="0"/>
            </a:endParaRPr>
          </a:p>
          <a:p>
            <a:pPr>
              <a:lnSpc>
                <a:spcPct val="100000"/>
              </a:lnSpc>
            </a:pPr>
            <a:r>
              <a:rPr lang="en-GB" sz="1100">
                <a:latin typeface="Arial" panose="020B0604020202020204" pitchFamily="34" charset="0"/>
                <a:cs typeface="Arial" panose="020B0604020202020204" pitchFamily="34" charset="0"/>
              </a:rPr>
              <a:t>The data was then cleaned dropping unnecessary features and formatting each feature desirably.</a:t>
            </a:r>
          </a:p>
          <a:p>
            <a:pPr>
              <a:lnSpc>
                <a:spcPct val="100000"/>
              </a:lnSpc>
            </a:pPr>
            <a:r>
              <a:rPr lang="en-GB" sz="1100">
                <a:latin typeface="Arial" panose="020B0604020202020204" pitchFamily="34" charset="0"/>
                <a:cs typeface="Arial" panose="020B0604020202020204" pitchFamily="34" charset="0"/>
              </a:rPr>
              <a:t>The cleaned data consisted of 6 features.</a:t>
            </a:r>
          </a:p>
        </p:txBody>
      </p:sp>
      <p:pic>
        <p:nvPicPr>
          <p:cNvPr id="4" name="Picture 3">
            <a:extLst>
              <a:ext uri="{FF2B5EF4-FFF2-40B4-BE49-F238E27FC236}">
                <a16:creationId xmlns:a16="http://schemas.microsoft.com/office/drawing/2014/main" id="{DCD4A330-784F-44AC-B836-2205585AF11E}"/>
              </a:ext>
            </a:extLst>
          </p:cNvPr>
          <p:cNvPicPr>
            <a:picLocks noChangeAspect="1"/>
          </p:cNvPicPr>
          <p:nvPr/>
        </p:nvPicPr>
        <p:blipFill>
          <a:blip r:embed="rId4"/>
          <a:stretch>
            <a:fillRect/>
          </a:stretch>
        </p:blipFill>
        <p:spPr>
          <a:xfrm>
            <a:off x="557784" y="2829177"/>
            <a:ext cx="11164824" cy="3293621"/>
          </a:xfrm>
          <a:prstGeom prst="rect">
            <a:avLst/>
          </a:prstGeom>
        </p:spPr>
      </p:pic>
    </p:spTree>
    <p:extLst>
      <p:ext uri="{BB962C8B-B14F-4D97-AF65-F5344CB8AC3E}">
        <p14:creationId xmlns:p14="http://schemas.microsoft.com/office/powerpoint/2010/main" val="16421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E0A57-3DA4-47A9-B173-92543C81AD2B}"/>
              </a:ext>
            </a:extLst>
          </p:cNvPr>
          <p:cNvSpPr>
            <a:spLocks noGrp="1"/>
          </p:cNvSpPr>
          <p:nvPr>
            <p:ph type="title"/>
          </p:nvPr>
        </p:nvSpPr>
        <p:spPr>
          <a:xfrm>
            <a:off x="838199" y="564211"/>
            <a:ext cx="4571999" cy="1165002"/>
          </a:xfrm>
        </p:spPr>
        <p:txBody>
          <a:bodyPr anchor="b">
            <a:normAutofit/>
          </a:bodyPr>
          <a:lstStyle/>
          <a:p>
            <a:r>
              <a:rPr lang="en-GB" sz="3600"/>
              <a:t>Methodology</a:t>
            </a:r>
          </a:p>
        </p:txBody>
      </p:sp>
      <p:sp>
        <p:nvSpPr>
          <p:cNvPr id="3" name="Content Placeholder 2">
            <a:extLst>
              <a:ext uri="{FF2B5EF4-FFF2-40B4-BE49-F238E27FC236}">
                <a16:creationId xmlns:a16="http://schemas.microsoft.com/office/drawing/2014/main" id="{AF51E5BF-7CE1-4D12-B0DA-D5BF847D74F4}"/>
              </a:ext>
            </a:extLst>
          </p:cNvPr>
          <p:cNvSpPr>
            <a:spLocks noGrp="1"/>
          </p:cNvSpPr>
          <p:nvPr>
            <p:ph idx="1"/>
          </p:nvPr>
        </p:nvSpPr>
        <p:spPr>
          <a:xfrm>
            <a:off x="838199" y="2055327"/>
            <a:ext cx="4571999" cy="3776975"/>
          </a:xfrm>
        </p:spPr>
        <p:txBody>
          <a:bodyPr>
            <a:normAutofit/>
          </a:bodyPr>
          <a:lstStyle/>
          <a:p>
            <a:r>
              <a:rPr lang="en-GB" sz="1800" dirty="0">
                <a:latin typeface="Arial" panose="020B0604020202020204" pitchFamily="34" charset="0"/>
                <a:cs typeface="Arial" panose="020B0604020202020204" pitchFamily="34" charset="0"/>
              </a:rPr>
              <a:t>All London boroughs were plotted onto a map of London using the Folium library.</a:t>
            </a:r>
          </a:p>
          <a:p>
            <a:r>
              <a:rPr lang="en-GB" sz="1800" dirty="0">
                <a:latin typeface="Arial" panose="020B0604020202020204" pitchFamily="34" charset="0"/>
                <a:cs typeface="Arial" panose="020B0604020202020204" pitchFamily="34" charset="0"/>
              </a:rPr>
              <a:t>Foursquare venue data was extracted for each borough in London.</a:t>
            </a:r>
          </a:p>
        </p:txBody>
      </p:sp>
      <p:pic>
        <p:nvPicPr>
          <p:cNvPr id="5" name="Picture 4">
            <a:extLst>
              <a:ext uri="{FF2B5EF4-FFF2-40B4-BE49-F238E27FC236}">
                <a16:creationId xmlns:a16="http://schemas.microsoft.com/office/drawing/2014/main" id="{0939B485-4B37-4901-A8E6-9D0B97D5814F}"/>
              </a:ext>
            </a:extLst>
          </p:cNvPr>
          <p:cNvPicPr>
            <a:picLocks noChangeAspect="1"/>
          </p:cNvPicPr>
          <p:nvPr/>
        </p:nvPicPr>
        <p:blipFill rotWithShape="1">
          <a:blip r:embed="rId2"/>
          <a:srcRect l="15332" r="25401"/>
          <a:stretch/>
        </p:blipFill>
        <p:spPr>
          <a:xfrm>
            <a:off x="6190488" y="566928"/>
            <a:ext cx="5157216" cy="5286197"/>
          </a:xfrm>
          <a:prstGeom prst="rect">
            <a:avLst/>
          </a:prstGeom>
        </p:spPr>
      </p:pic>
      <p:sp>
        <p:nvSpPr>
          <p:cNvPr id="12"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81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CC0EA-560C-4C04-818D-BF343A7E4D78}"/>
              </a:ext>
            </a:extLst>
          </p:cNvPr>
          <p:cNvSpPr>
            <a:spLocks noGrp="1"/>
          </p:cNvSpPr>
          <p:nvPr>
            <p:ph type="title"/>
          </p:nvPr>
        </p:nvSpPr>
        <p:spPr>
          <a:xfrm>
            <a:off x="411480" y="991443"/>
            <a:ext cx="4443154" cy="1087819"/>
          </a:xfrm>
        </p:spPr>
        <p:txBody>
          <a:bodyPr anchor="b">
            <a:normAutofit/>
          </a:bodyPr>
          <a:lstStyle/>
          <a:p>
            <a:r>
              <a:rPr lang="en-GB" sz="3400"/>
              <a:t>Methodology</a:t>
            </a:r>
          </a:p>
        </p:txBody>
      </p:sp>
      <p:sp>
        <p:nvSpPr>
          <p:cNvPr id="20"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22C10F-CC3F-4F37-83A7-BAA5C844D92D}"/>
              </a:ext>
            </a:extLst>
          </p:cNvPr>
          <p:cNvSpPr>
            <a:spLocks noGrp="1"/>
          </p:cNvSpPr>
          <p:nvPr>
            <p:ph idx="1"/>
          </p:nvPr>
        </p:nvSpPr>
        <p:spPr>
          <a:xfrm>
            <a:off x="411480" y="2684095"/>
            <a:ext cx="4443154" cy="3492868"/>
          </a:xfrm>
        </p:spPr>
        <p:txBody>
          <a:bodyPr>
            <a:normAutofit/>
          </a:bodyPr>
          <a:lstStyle/>
          <a:p>
            <a:r>
              <a:rPr lang="en-GB" sz="1700">
                <a:latin typeface="Arial" panose="020B0604020202020204" pitchFamily="34" charset="0"/>
                <a:cs typeface="Arial" panose="020B0604020202020204" pitchFamily="34" charset="0"/>
              </a:rPr>
              <a:t>Graph showing the number of venues for each borough</a:t>
            </a:r>
          </a:p>
          <a:p>
            <a:r>
              <a:rPr lang="en-GB" sz="1700">
                <a:latin typeface="Arial" panose="020B0604020202020204" pitchFamily="34" charset="0"/>
                <a:cs typeface="Arial" panose="020B0604020202020204" pitchFamily="34" charset="0"/>
              </a:rPr>
              <a:t>Only boroughs with 10 or more nearby venues were used for the clustering analysis.</a:t>
            </a:r>
          </a:p>
          <a:p>
            <a:endParaRPr lang="en-GB" sz="1700"/>
          </a:p>
        </p:txBody>
      </p:sp>
      <p:pic>
        <p:nvPicPr>
          <p:cNvPr id="4" name="Picture 3">
            <a:extLst>
              <a:ext uri="{FF2B5EF4-FFF2-40B4-BE49-F238E27FC236}">
                <a16:creationId xmlns:a16="http://schemas.microsoft.com/office/drawing/2014/main" id="{8870BB67-A092-4A5E-8DF4-7AA23E4D532B}"/>
              </a:ext>
            </a:extLst>
          </p:cNvPr>
          <p:cNvPicPr>
            <a:picLocks noChangeAspect="1"/>
          </p:cNvPicPr>
          <p:nvPr/>
        </p:nvPicPr>
        <p:blipFill>
          <a:blip r:embed="rId2"/>
          <a:stretch>
            <a:fillRect/>
          </a:stretch>
        </p:blipFill>
        <p:spPr>
          <a:xfrm>
            <a:off x="5385816" y="736597"/>
            <a:ext cx="6440424" cy="5329451"/>
          </a:xfrm>
          <a:prstGeom prst="rect">
            <a:avLst/>
          </a:prstGeom>
        </p:spPr>
      </p:pic>
    </p:spTree>
    <p:extLst>
      <p:ext uri="{BB962C8B-B14F-4D97-AF65-F5344CB8AC3E}">
        <p14:creationId xmlns:p14="http://schemas.microsoft.com/office/powerpoint/2010/main" val="1639826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0E85-0E5E-4D79-8EA0-7BB416AC63F1}"/>
              </a:ext>
            </a:extLst>
          </p:cNvPr>
          <p:cNvSpPr>
            <a:spLocks noGrp="1"/>
          </p:cNvSpPr>
          <p:nvPr>
            <p:ph type="title"/>
          </p:nvPr>
        </p:nvSpPr>
        <p:spPr/>
        <p:txBody>
          <a:bodyPr/>
          <a:lstStyle/>
          <a:p>
            <a:r>
              <a:rPr lang="en-GB" dirty="0"/>
              <a:t>Analysis</a:t>
            </a:r>
          </a:p>
        </p:txBody>
      </p:sp>
      <p:sp>
        <p:nvSpPr>
          <p:cNvPr id="3" name="Content Placeholder 2">
            <a:extLst>
              <a:ext uri="{FF2B5EF4-FFF2-40B4-BE49-F238E27FC236}">
                <a16:creationId xmlns:a16="http://schemas.microsoft.com/office/drawing/2014/main" id="{10D55037-AD38-4CD7-B1AC-5C9068F51401}"/>
              </a:ext>
            </a:extLst>
          </p:cNvPr>
          <p:cNvSpPr>
            <a:spLocks noGrp="1"/>
          </p:cNvSpPr>
          <p:nvPr>
            <p:ph idx="1"/>
          </p:nvPr>
        </p:nvSpPr>
        <p:spPr>
          <a:xfrm>
            <a:off x="1115568" y="2478024"/>
            <a:ext cx="4980432" cy="3694176"/>
          </a:xfrm>
        </p:spPr>
        <p:txBody>
          <a:bodyPr>
            <a:normAutofit/>
          </a:bodyPr>
          <a:lstStyle/>
          <a:p>
            <a:r>
              <a:rPr lang="en-GB" sz="1900" dirty="0">
                <a:latin typeface="Arial" panose="020B0604020202020204" pitchFamily="34" charset="0"/>
                <a:cs typeface="Arial" panose="020B0604020202020204" pitchFamily="34" charset="0"/>
              </a:rPr>
              <a:t>K-means clustering was used in the current project as we are aiming to cluster unlabelled data.</a:t>
            </a:r>
          </a:p>
          <a:p>
            <a:r>
              <a:rPr lang="en-GB" sz="1900" dirty="0">
                <a:latin typeface="Arial" panose="020B0604020202020204" pitchFamily="34" charset="0"/>
                <a:cs typeface="Arial" panose="020B0604020202020204" pitchFamily="34" charset="0"/>
              </a:rPr>
              <a:t>This would cluster each London borough based on the similarity of its nearby venues</a:t>
            </a:r>
          </a:p>
          <a:p>
            <a:r>
              <a:rPr lang="en-GB" sz="1900" dirty="0">
                <a:latin typeface="Arial" panose="020B0604020202020204" pitchFamily="34" charset="0"/>
                <a:cs typeface="Arial" panose="020B0604020202020204" pitchFamily="34" charset="0"/>
              </a:rPr>
              <a:t>A map of London with clustered boroughs and price information was created.</a:t>
            </a:r>
          </a:p>
        </p:txBody>
      </p:sp>
      <p:pic>
        <p:nvPicPr>
          <p:cNvPr id="6" name="Picture 5">
            <a:extLst>
              <a:ext uri="{FF2B5EF4-FFF2-40B4-BE49-F238E27FC236}">
                <a16:creationId xmlns:a16="http://schemas.microsoft.com/office/drawing/2014/main" id="{3935E7A9-6FC3-400F-83B2-333BDE62D6A3}"/>
              </a:ext>
            </a:extLst>
          </p:cNvPr>
          <p:cNvPicPr>
            <a:picLocks noChangeAspect="1"/>
          </p:cNvPicPr>
          <p:nvPr/>
        </p:nvPicPr>
        <p:blipFill>
          <a:blip r:embed="rId2"/>
          <a:stretch>
            <a:fillRect/>
          </a:stretch>
        </p:blipFill>
        <p:spPr>
          <a:xfrm>
            <a:off x="6096000" y="2478024"/>
            <a:ext cx="5730737" cy="3444539"/>
          </a:xfrm>
          <a:prstGeom prst="rect">
            <a:avLst/>
          </a:prstGeom>
        </p:spPr>
      </p:pic>
    </p:spTree>
    <p:extLst>
      <p:ext uri="{BB962C8B-B14F-4D97-AF65-F5344CB8AC3E}">
        <p14:creationId xmlns:p14="http://schemas.microsoft.com/office/powerpoint/2010/main" val="3272782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BAE20-32F6-4748-B123-773F3179DBE5}"/>
              </a:ext>
            </a:extLst>
          </p:cNvPr>
          <p:cNvSpPr>
            <a:spLocks noGrp="1"/>
          </p:cNvSpPr>
          <p:nvPr>
            <p:ph type="title"/>
          </p:nvPr>
        </p:nvSpPr>
        <p:spPr>
          <a:xfrm>
            <a:off x="411480" y="991443"/>
            <a:ext cx="4443154" cy="1087819"/>
          </a:xfrm>
        </p:spPr>
        <p:txBody>
          <a:bodyPr anchor="b">
            <a:normAutofit/>
          </a:bodyPr>
          <a:lstStyle/>
          <a:p>
            <a:r>
              <a:rPr lang="en-GB" sz="3400" dirty="0"/>
              <a:t>Results and Discussion</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91FCCF-E9A8-4336-9F59-D497DAF63D65}"/>
              </a:ext>
            </a:extLst>
          </p:cNvPr>
          <p:cNvSpPr>
            <a:spLocks noGrp="1"/>
          </p:cNvSpPr>
          <p:nvPr>
            <p:ph idx="1"/>
          </p:nvPr>
        </p:nvSpPr>
        <p:spPr>
          <a:xfrm>
            <a:off x="411480" y="2684095"/>
            <a:ext cx="4443154" cy="3492868"/>
          </a:xfrm>
        </p:spPr>
        <p:txBody>
          <a:bodyPr>
            <a:normAutofit/>
          </a:bodyPr>
          <a:lstStyle/>
          <a:p>
            <a:r>
              <a:rPr lang="en-GB" sz="1700">
                <a:latin typeface="Arial" panose="020B0604020202020204" pitchFamily="34" charset="0"/>
                <a:cs typeface="Arial" panose="020B0604020202020204" pitchFamily="34" charset="0"/>
              </a:rPr>
              <a:t>Each cluster was then examined individually to determine the most common venues for each cluster label.</a:t>
            </a:r>
          </a:p>
          <a:p>
            <a:r>
              <a:rPr lang="en-GB" sz="1700">
                <a:latin typeface="Arial" panose="020B0604020202020204" pitchFamily="34" charset="0"/>
                <a:cs typeface="Arial" panose="020B0604020202020204" pitchFamily="34" charset="0"/>
              </a:rPr>
              <a:t>This is an example of cluster 5 where we can see that the most common venues in this cluster include hotels, coffee shops, theatres and various restaurants.</a:t>
            </a:r>
          </a:p>
        </p:txBody>
      </p:sp>
      <p:pic>
        <p:nvPicPr>
          <p:cNvPr id="4" name="Picture 3">
            <a:extLst>
              <a:ext uri="{FF2B5EF4-FFF2-40B4-BE49-F238E27FC236}">
                <a16:creationId xmlns:a16="http://schemas.microsoft.com/office/drawing/2014/main" id="{38DDE407-1D9E-49DB-B18A-68E810D0B8B1}"/>
              </a:ext>
            </a:extLst>
          </p:cNvPr>
          <p:cNvPicPr>
            <a:picLocks noChangeAspect="1"/>
          </p:cNvPicPr>
          <p:nvPr/>
        </p:nvPicPr>
        <p:blipFill>
          <a:blip r:embed="rId2"/>
          <a:stretch>
            <a:fillRect/>
          </a:stretch>
        </p:blipFill>
        <p:spPr>
          <a:xfrm>
            <a:off x="5385816" y="2040784"/>
            <a:ext cx="6440424" cy="2721078"/>
          </a:xfrm>
          <a:prstGeom prst="rect">
            <a:avLst/>
          </a:prstGeom>
        </p:spPr>
      </p:pic>
    </p:spTree>
    <p:extLst>
      <p:ext uri="{BB962C8B-B14F-4D97-AF65-F5344CB8AC3E}">
        <p14:creationId xmlns:p14="http://schemas.microsoft.com/office/powerpoint/2010/main" val="1186046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E477-BE28-4B83-B807-2840C0A8E11C}"/>
              </a:ext>
            </a:extLst>
          </p:cNvPr>
          <p:cNvSpPr>
            <a:spLocks noGrp="1"/>
          </p:cNvSpPr>
          <p:nvPr>
            <p:ph type="title"/>
          </p:nvPr>
        </p:nvSpPr>
        <p:spPr/>
        <p:txBody>
          <a:bodyPr/>
          <a:lstStyle/>
          <a:p>
            <a:r>
              <a:rPr lang="en-GB" sz="4000" dirty="0"/>
              <a:t>Results and Discussion</a:t>
            </a:r>
            <a:endParaRPr lang="en-GB" dirty="0"/>
          </a:p>
        </p:txBody>
      </p:sp>
      <p:sp>
        <p:nvSpPr>
          <p:cNvPr id="3" name="Content Placeholder 2">
            <a:extLst>
              <a:ext uri="{FF2B5EF4-FFF2-40B4-BE49-F238E27FC236}">
                <a16:creationId xmlns:a16="http://schemas.microsoft.com/office/drawing/2014/main" id="{35311E82-4712-4E91-B9BD-F8F6160A6CA3}"/>
              </a:ext>
            </a:extLst>
          </p:cNvPr>
          <p:cNvSpPr>
            <a:spLocks noGrp="1"/>
          </p:cNvSpPr>
          <p:nvPr>
            <p:ph idx="1"/>
          </p:nvPr>
        </p:nvSpPr>
        <p:spPr>
          <a:xfrm>
            <a:off x="1115568" y="2478024"/>
            <a:ext cx="8338825" cy="3694176"/>
          </a:xfrm>
        </p:spPr>
        <p:txBody>
          <a:bodyPr>
            <a:normAutofit/>
          </a:bodyPr>
          <a:lstStyle/>
          <a:p>
            <a:r>
              <a:rPr lang="en-GB" sz="1900" dirty="0">
                <a:latin typeface="Arial" panose="020B0604020202020204" pitchFamily="34" charset="0"/>
                <a:cs typeface="Arial" panose="020B0604020202020204" pitchFamily="34" charset="0"/>
              </a:rPr>
              <a:t>This analysis allowed us to discover venue information for each borough in London which can help to aid a mover in making their decision as nearby amenities are important when moving home. </a:t>
            </a:r>
          </a:p>
          <a:p>
            <a:r>
              <a:rPr lang="en-GB" sz="1900" dirty="0">
                <a:latin typeface="Arial" panose="020B0604020202020204" pitchFamily="34" charset="0"/>
                <a:cs typeface="Arial" panose="020B0604020202020204" pitchFamily="34" charset="0"/>
              </a:rPr>
              <a:t>One limitation of the analysis is the use of boroughs with a limit of 100 venues. This could be too restrictive in the number of venues in some boroughs. Expanding this limit to include more venues could lead to more accurate clustering. </a:t>
            </a:r>
          </a:p>
          <a:p>
            <a:r>
              <a:rPr lang="en-GB" sz="1900" dirty="0">
                <a:latin typeface="Arial" panose="020B0604020202020204" pitchFamily="34" charset="0"/>
                <a:cs typeface="Arial" panose="020B0604020202020204" pitchFamily="34" charset="0"/>
              </a:rPr>
              <a:t>If the limitations are acknowledged in future research this analysis has potential to be hugely useful for movers and real estate agents.</a:t>
            </a:r>
          </a:p>
        </p:txBody>
      </p:sp>
    </p:spTree>
    <p:extLst>
      <p:ext uri="{BB962C8B-B14F-4D97-AF65-F5344CB8AC3E}">
        <p14:creationId xmlns:p14="http://schemas.microsoft.com/office/powerpoint/2010/main" val="499854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6F91B40-88D6-4AF3-9D97-5E6D06D75F97}"/>
              </a:ext>
            </a:extLst>
          </p:cNvPr>
          <p:cNvPicPr>
            <a:picLocks noChangeAspect="1"/>
          </p:cNvPicPr>
          <p:nvPr/>
        </p:nvPicPr>
        <p:blipFill rotWithShape="1">
          <a:blip r:embed="rId2"/>
          <a:srcRect t="26041" b="8839"/>
          <a:stretch/>
        </p:blipFill>
        <p:spPr>
          <a:xfrm>
            <a:off x="20" y="10"/>
            <a:ext cx="12191980" cy="4465973"/>
          </a:xfrm>
          <a:prstGeom prst="rect">
            <a:avLst/>
          </a:prstGeom>
        </p:spPr>
      </p:pic>
      <p:sp>
        <p:nvSpPr>
          <p:cNvPr id="11" name="Rectangle: Rounded Corners 1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BF4711-2D7C-49D0-A3B2-0BF0AA0E6A13}"/>
              </a:ext>
            </a:extLst>
          </p:cNvPr>
          <p:cNvSpPr>
            <a:spLocks noGrp="1"/>
          </p:cNvSpPr>
          <p:nvPr>
            <p:ph type="title"/>
          </p:nvPr>
        </p:nvSpPr>
        <p:spPr>
          <a:xfrm>
            <a:off x="566928" y="4203278"/>
            <a:ext cx="8557193" cy="536063"/>
          </a:xfrm>
        </p:spPr>
        <p:txBody>
          <a:bodyPr>
            <a:normAutofit/>
          </a:bodyPr>
          <a:lstStyle/>
          <a:p>
            <a:r>
              <a:rPr lang="en-GB" sz="2800">
                <a:solidFill>
                  <a:schemeClr val="bg1"/>
                </a:solidFill>
              </a:rPr>
              <a:t>Conclusion</a:t>
            </a:r>
          </a:p>
        </p:txBody>
      </p:sp>
      <p:sp>
        <p:nvSpPr>
          <p:cNvPr id="3" name="Content Placeholder 2">
            <a:extLst>
              <a:ext uri="{FF2B5EF4-FFF2-40B4-BE49-F238E27FC236}">
                <a16:creationId xmlns:a16="http://schemas.microsoft.com/office/drawing/2014/main" id="{5061E9D1-3B9E-4E27-9867-34D5D49B76FE}"/>
              </a:ext>
            </a:extLst>
          </p:cNvPr>
          <p:cNvSpPr>
            <a:spLocks noGrp="1"/>
          </p:cNvSpPr>
          <p:nvPr>
            <p:ph idx="1"/>
          </p:nvPr>
        </p:nvSpPr>
        <p:spPr>
          <a:xfrm>
            <a:off x="566928" y="4956314"/>
            <a:ext cx="11058144" cy="1306417"/>
          </a:xfrm>
        </p:spPr>
        <p:txBody>
          <a:bodyPr>
            <a:normAutofit/>
          </a:bodyPr>
          <a:lstStyle/>
          <a:p>
            <a:r>
              <a:rPr lang="en-GB" sz="1700">
                <a:latin typeface="Arial" panose="020B0604020202020204" pitchFamily="34" charset="0"/>
                <a:cs typeface="Arial" panose="020B0604020202020204" pitchFamily="34" charset="0"/>
              </a:rPr>
              <a:t>This project has focused on helping people who want to move to London by clustering boroughs in London to help movers make a fully informed decision. This analysis and system can be generalised and used for any place in the world. This project has exciting real life applications and huge potential in the future with the limitations being addressed. </a:t>
            </a:r>
          </a:p>
        </p:txBody>
      </p:sp>
    </p:spTree>
    <p:extLst>
      <p:ext uri="{BB962C8B-B14F-4D97-AF65-F5344CB8AC3E}">
        <p14:creationId xmlns:p14="http://schemas.microsoft.com/office/powerpoint/2010/main" val="1220645706"/>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11B25"/>
      </a:dk2>
      <a:lt2>
        <a:srgbClr val="F0F3F2"/>
      </a:lt2>
      <a:accent1>
        <a:srgbClr val="C34D7F"/>
      </a:accent1>
      <a:accent2>
        <a:srgbClr val="B13B9F"/>
      </a:accent2>
      <a:accent3>
        <a:srgbClr val="A44DC3"/>
      </a:accent3>
      <a:accent4>
        <a:srgbClr val="613BB1"/>
      </a:accent4>
      <a:accent5>
        <a:srgbClr val="4D58C3"/>
      </a:accent5>
      <a:accent6>
        <a:srgbClr val="3B77B1"/>
      </a:accent6>
      <a:hlink>
        <a:srgbClr val="665FC9"/>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510</TotalTime>
  <Words>489</Words>
  <Application>Microsoft Office PowerPoint</Application>
  <PresentationFormat>Widescreen</PresentationFormat>
  <Paragraphs>30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Neue Haas Grotesk Text Pro</vt:lpstr>
      <vt:lpstr>AccentBoxVTI</vt:lpstr>
      <vt:lpstr>Battle of the Neighbourhoods – Finding the right move in London</vt:lpstr>
      <vt:lpstr>Introduction</vt:lpstr>
      <vt:lpstr>Data</vt:lpstr>
      <vt:lpstr>Methodology</vt:lpstr>
      <vt:lpstr>Methodology</vt:lpstr>
      <vt:lpstr>Analysis</vt:lpstr>
      <vt:lpstr>Results and Discussion</vt:lpstr>
      <vt:lpstr>Results and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the Neighbourhoods – Finding the right move in London</dc:title>
  <dc:creator>Jonathan Challenger</dc:creator>
  <cp:lastModifiedBy>Jonathan Challenger</cp:lastModifiedBy>
  <cp:revision>2</cp:revision>
  <dcterms:created xsi:type="dcterms:W3CDTF">2021-03-15T12:18:57Z</dcterms:created>
  <dcterms:modified xsi:type="dcterms:W3CDTF">2021-03-17T13:27:12Z</dcterms:modified>
</cp:coreProperties>
</file>